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B0FFF-0A1D-4AE5-BADA-7D7374820681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8DC27-9A10-4062-944B-FE419A533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76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06CA-709C-4071-8F16-F022B85F7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4E2D6-CC21-4CC1-B12F-7E6D755C7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9DD96-F9D3-4008-904C-46BCDE8FD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99EDD-D52E-4C78-8275-83C62F7E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84AB-4247-47EF-9D4F-E3A774E9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04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4C310-D316-4422-BDF0-5D708502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0DB9C-0CB5-410C-A6D4-30D002661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01D0F-41CD-4C01-88EC-1525985FF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501E7-3D04-4E93-BBD1-227FADCD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A0DD1-B75D-4D3C-B173-3D3D3A7E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83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D7E682-1C15-4246-9DE5-ABF557E7A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4B66E-F75A-4B12-B8F8-6B89336CE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121B0-495B-49F7-9628-C57BB502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BD3F9-1D6D-468C-868C-94F973CE0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6FCD8-461A-4E1F-BF48-3E36B3D89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11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F72B2-A3B4-4B8A-AE8E-0E55CC81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89CFD-7AFD-4E5B-9389-1B3220553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C3F22-0BA7-434E-B5C9-A14BABF3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2E27-0FC2-48B0-8098-C5C9272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00562-6504-4D5F-BCF1-D524AB53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6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C28C-FF49-46CA-BF07-198F953E4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5887D-50B5-4A05-B95D-009B3FF9A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D442D-7641-4B03-B0EC-976F458F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90AC-4AEA-42B3-8322-439AF8D6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66E15-8BE6-4990-8EA3-E9AE6096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8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BC14A-B3AC-4FFD-A961-0A50577B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930F-A0BC-471F-9F3B-3CE709AAF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25179-9796-453E-ADA6-3B1D54BE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34F2A-3CDA-433E-B07A-C8A57261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0B9F0-B007-4D4A-9726-4E2FB10A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E37D4-DFF0-42D9-9B02-077C2B8B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79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38DB7-5580-4A56-A254-13D7B5D11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33091-F6E9-407D-9DB6-077C21E87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3EF3E-5BDC-4038-9662-98D13922C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F558D-D984-4C57-858E-E219AC6F5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A36EAD-1A00-4DAA-89AF-8467B791E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746F3-CF58-4DB2-A8CE-6B7A9D6E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87420-BBA7-40D9-9591-86498C00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4C239-5611-4D33-8E1A-266FC4B0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7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C7D4-D707-474F-953C-1516AD5B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0DC52-F21D-4A81-9478-62120A01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44A0A-B331-4726-8F93-6BB5AEE3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30F1D-F515-407F-B9D0-8B9A4BEB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5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F16D8C-9606-4432-B4BA-F29AA026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B63A9-46B1-45B2-97F5-4CD47A8B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09376-7048-4290-8BD5-F8D84C4D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63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A0C6-C905-4421-BE98-6EE5BF1FC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71A37-92A0-4A35-A011-D20381C12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33AC3-6953-44C0-A541-381D3AF45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CBE7C-57AB-4487-B2B7-ACEA50DF1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BCCB6-0394-4C9A-90BB-E5CE5E47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ACFDF-1C92-474D-949E-DC4C6484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C22C-494C-4824-B456-8E500100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DFB0C7-F662-4B41-A784-BBDB11F79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A373F-4256-46E9-B0BC-2735778FD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B8C67-29B9-41C4-9BAF-72FF5EB7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4B0E1-81CA-4995-A2CB-F58E4D66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62E42-DA0D-478A-94F3-BB9C0108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5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E446D-5958-455D-8D8F-310FAE9CE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20300-E610-4946-A095-F665A31D3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22066-10EF-43ED-8CFF-86881B833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DA5D-7849-42AC-AD86-C3AAD995D74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DFDD0-455B-4F39-8920-7CF16ABA1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7D915-3087-4A16-8FA5-C7D5C9EE5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3C89-FDAE-4217-A2BD-BED31EC9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DA215-D112-45AD-8ABA-327A21BB6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295" y="1459684"/>
            <a:ext cx="9873842" cy="1644241"/>
          </a:xfrm>
        </p:spPr>
        <p:txBody>
          <a:bodyPr>
            <a:normAutofit fontScale="90000"/>
          </a:bodyPr>
          <a:lstStyle/>
          <a:p>
            <a:r>
              <a:rPr lang="en-GB" dirty="0"/>
              <a:t>Future developments of JULES-ES: looking for community input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0E4915-81C5-4F34-98E6-B01B11B2F33B}"/>
              </a:ext>
            </a:extLst>
          </p:cNvPr>
          <p:cNvSpPr txBox="1"/>
          <p:nvPr/>
        </p:nvSpPr>
        <p:spPr>
          <a:xfrm>
            <a:off x="4938685" y="3489977"/>
            <a:ext cx="491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eleanor.burke@metoffice.gov.uk</a:t>
            </a:r>
          </a:p>
        </p:txBody>
      </p:sp>
    </p:spTree>
    <p:extLst>
      <p:ext uri="{BB962C8B-B14F-4D97-AF65-F5344CB8AC3E}">
        <p14:creationId xmlns:p14="http://schemas.microsoft.com/office/powerpoint/2010/main" val="422804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3BFCD1-AAA2-4C1B-8C8B-65952A6F1CF3}"/>
              </a:ext>
            </a:extLst>
          </p:cNvPr>
          <p:cNvSpPr txBox="1"/>
          <p:nvPr/>
        </p:nvSpPr>
        <p:spPr>
          <a:xfrm>
            <a:off x="620786" y="134223"/>
            <a:ext cx="632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JULES permafrost+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3A4BC0-B5C1-43A6-80B5-889AA1DF92C4}"/>
              </a:ext>
            </a:extLst>
          </p:cNvPr>
          <p:cNvSpPr txBox="1"/>
          <p:nvPr/>
        </p:nvSpPr>
        <p:spPr>
          <a:xfrm>
            <a:off x="1761687" y="947955"/>
            <a:ext cx="99101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Organic soil parameterisation (Chadburn et al., 2015)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Ancillaries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Soil thermal conductivity parameterisation modified to include organic soils.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More and deeper soil layers (Chadburn et al., 2015; Karina Williams talk)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Bedrock (Chadburn et al., 2015)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Improvement of soil water fluxes and ponding (Noah Smith talk)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New water table calculation (Noah Smith talk)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Evaporation fix? (Noah Smith talk)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Tundra </a:t>
            </a:r>
            <a:r>
              <a:rPr lang="en-GB" sz="2400" dirty="0" err="1"/>
              <a:t>pft</a:t>
            </a:r>
            <a:r>
              <a:rPr lang="en-GB" sz="2400" dirty="0"/>
              <a:t> (Eleanor Burke)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Vertically resolved soil-CN (Wiltshire et al., 2020; Eleanor Burke talk)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Microbial methane model (Chadburn et al., 2020; Sarah Chadburn talk)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EC813-9DB1-4425-99C3-2890E99F215D}"/>
              </a:ext>
            </a:extLst>
          </p:cNvPr>
          <p:cNvSpPr txBox="1"/>
          <p:nvPr/>
        </p:nvSpPr>
        <p:spPr>
          <a:xfrm>
            <a:off x="8783273" y="209725"/>
            <a:ext cx="491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eleanor.burke@metoffice.gov.uk</a:t>
            </a:r>
          </a:p>
        </p:txBody>
      </p:sp>
    </p:spTree>
    <p:extLst>
      <p:ext uri="{BB962C8B-B14F-4D97-AF65-F5344CB8AC3E}">
        <p14:creationId xmlns:p14="http://schemas.microsoft.com/office/powerpoint/2010/main" val="295991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AD61CD-588F-478F-85C7-F86981852757}"/>
              </a:ext>
            </a:extLst>
          </p:cNvPr>
          <p:cNvSpPr txBox="1"/>
          <p:nvPr/>
        </p:nvSpPr>
        <p:spPr>
          <a:xfrm>
            <a:off x="520118" y="411060"/>
            <a:ext cx="9823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Additional possible JULES contributions (I need further info for these! – please contact me).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686B7-6F60-45FD-8B22-0C5F75652486}"/>
              </a:ext>
            </a:extLst>
          </p:cNvPr>
          <p:cNvSpPr txBox="1"/>
          <p:nvPr/>
        </p:nvSpPr>
        <p:spPr>
          <a:xfrm>
            <a:off x="1493240" y="2445845"/>
            <a:ext cx="746620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Fire (Met Office – Chantelle Burton talk)</a:t>
            </a:r>
          </a:p>
          <a:p>
            <a:r>
              <a:rPr lang="en-GB" sz="2800" dirty="0" err="1"/>
              <a:t>Medlyn</a:t>
            </a:r>
            <a:r>
              <a:rPr lang="en-GB" sz="2800" dirty="0"/>
              <a:t> stomatal model (Exeter, CEH)</a:t>
            </a:r>
          </a:p>
          <a:p>
            <a:r>
              <a:rPr lang="en-GB" sz="2800" dirty="0"/>
              <a:t>Farquhar (Exeter, CEH)</a:t>
            </a:r>
          </a:p>
          <a:p>
            <a:r>
              <a:rPr lang="en-GB" sz="2800" dirty="0"/>
              <a:t>RED (Arthur </a:t>
            </a:r>
            <a:r>
              <a:rPr lang="en-GB" sz="2800" dirty="0" err="1"/>
              <a:t>Argles</a:t>
            </a:r>
            <a:r>
              <a:rPr lang="en-GB" sz="2800" dirty="0"/>
              <a:t>, Peter Cox)</a:t>
            </a:r>
          </a:p>
          <a:p>
            <a:r>
              <a:rPr lang="en-GB" sz="2800" dirty="0"/>
              <a:t>SOX (</a:t>
            </a:r>
            <a:r>
              <a:rPr lang="en-GB" sz="2800" dirty="0" err="1"/>
              <a:t>Cleiton</a:t>
            </a:r>
            <a:r>
              <a:rPr lang="en-GB" sz="2800" dirty="0"/>
              <a:t>, Exeter)</a:t>
            </a:r>
          </a:p>
          <a:p>
            <a:r>
              <a:rPr lang="en-GB" sz="2800" dirty="0"/>
              <a:t>CNP (Alessandro)</a:t>
            </a:r>
          </a:p>
          <a:p>
            <a:r>
              <a:rPr lang="en-GB" sz="2800" dirty="0"/>
              <a:t>Acclimation (Exeter, CEH)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1ACFE-EE18-421E-BE79-48F352373912}"/>
              </a:ext>
            </a:extLst>
          </p:cNvPr>
          <p:cNvSpPr txBox="1"/>
          <p:nvPr/>
        </p:nvSpPr>
        <p:spPr>
          <a:xfrm>
            <a:off x="8397381" y="6333688"/>
            <a:ext cx="348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eleanor.burke@metoffice.gov.uk</a:t>
            </a:r>
          </a:p>
        </p:txBody>
      </p:sp>
    </p:spTree>
    <p:extLst>
      <p:ext uri="{BB962C8B-B14F-4D97-AF65-F5344CB8AC3E}">
        <p14:creationId xmlns:p14="http://schemas.microsoft.com/office/powerpoint/2010/main" val="171077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625612-0173-4A04-A866-9AB05F1041AB}"/>
              </a:ext>
            </a:extLst>
          </p:cNvPr>
          <p:cNvSpPr txBox="1"/>
          <p:nvPr/>
        </p:nvSpPr>
        <p:spPr>
          <a:xfrm>
            <a:off x="1149292" y="687897"/>
            <a:ext cx="669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Northern high latitudes group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DE450B-B291-4E8E-838D-5A45CAEDD70D}"/>
              </a:ext>
            </a:extLst>
          </p:cNvPr>
          <p:cNvSpPr txBox="1"/>
          <p:nvPr/>
        </p:nvSpPr>
        <p:spPr>
          <a:xfrm>
            <a:off x="1149292" y="1519720"/>
            <a:ext cx="91691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Small group of people who are developing / running JULES for  the northern high latitudes. </a:t>
            </a:r>
          </a:p>
          <a:p>
            <a:endParaRPr lang="en-GB" sz="2800" dirty="0"/>
          </a:p>
          <a:p>
            <a:r>
              <a:rPr lang="en-GB" sz="2800" dirty="0"/>
              <a:t>Current focus is on site specific runs – we have a whole bunch set up and evaluated. More can be added.</a:t>
            </a:r>
          </a:p>
          <a:p>
            <a:endParaRPr lang="en-GB" sz="2800" dirty="0"/>
          </a:p>
          <a:p>
            <a:r>
              <a:rPr lang="en-GB" sz="2800" dirty="0"/>
              <a:t>We have some interest in site manipulation experiments.</a:t>
            </a:r>
          </a:p>
          <a:p>
            <a:endParaRPr lang="en-GB" sz="2800" dirty="0"/>
          </a:p>
          <a:p>
            <a:r>
              <a:rPr lang="en-GB" sz="2800" dirty="0"/>
              <a:t>Anyone who is interested in running/developing JULES at northern high latitudes / wetland / peatlands sites please get in touch.</a:t>
            </a:r>
          </a:p>
          <a:p>
            <a:r>
              <a:rPr lang="en-GB" sz="28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FF3B64-4D72-4629-A5C6-5B42E5506653}"/>
              </a:ext>
            </a:extLst>
          </p:cNvPr>
          <p:cNvSpPr txBox="1"/>
          <p:nvPr/>
        </p:nvSpPr>
        <p:spPr>
          <a:xfrm>
            <a:off x="8621924" y="225483"/>
            <a:ext cx="383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eleanor.burke@metoffice.gov.uk</a:t>
            </a:r>
          </a:p>
        </p:txBody>
      </p:sp>
    </p:spTree>
    <p:extLst>
      <p:ext uri="{BB962C8B-B14F-4D97-AF65-F5344CB8AC3E}">
        <p14:creationId xmlns:p14="http://schemas.microsoft.com/office/powerpoint/2010/main" val="253037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296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Future developments of JULES-ES: looking for community input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developments of JULES-ES</dc:title>
  <dc:creator>Burke, Eleanor</dc:creator>
  <cp:lastModifiedBy>Burke, Eleanor</cp:lastModifiedBy>
  <cp:revision>10</cp:revision>
  <dcterms:created xsi:type="dcterms:W3CDTF">2020-09-07T06:55:28Z</dcterms:created>
  <dcterms:modified xsi:type="dcterms:W3CDTF">2020-09-07T11:26:13Z</dcterms:modified>
</cp:coreProperties>
</file>